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9" r:id="rId3"/>
    <p:sldId id="260" r:id="rId4"/>
    <p:sldId id="259" r:id="rId5"/>
    <p:sldId id="266" r:id="rId6"/>
    <p:sldId id="261" r:id="rId7"/>
    <p:sldId id="268" r:id="rId8"/>
    <p:sldId id="267" r:id="rId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459A9-B8CE-4E69-9EF3-172C18653F64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654F5-9D0F-4AC7-8629-1682F1DE3F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976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654F5-9D0F-4AC7-8629-1682F1DE3F40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515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115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010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443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09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374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54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898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370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4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354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774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34CF8-38B2-4D17-A943-9615DA6D7C69}" type="datetimeFigureOut">
              <a:rPr lang="es-CO" smtClean="0"/>
              <a:t>21/12/2016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631B3-8274-4346-8863-4C55AF5E39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88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microsoft.com/office/2007/relationships/media" Target="../media/media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1.png"/><Relationship Id="rId5" Type="http://schemas.microsoft.com/office/2007/relationships/media" Target="../media/media4.mp3"/><Relationship Id="rId10" Type="http://schemas.openxmlformats.org/officeDocument/2006/relationships/image" Target="../media/image3.png"/><Relationship Id="rId4" Type="http://schemas.openxmlformats.org/officeDocument/2006/relationships/audio" Target="../media/media3.mp3"/><Relationship Id="rId9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n para fondos gifs NACIMIENTO NIÑO DIO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783" y="0"/>
            <a:ext cx="9431377" cy="74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51520" y="167301"/>
            <a:ext cx="81192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Oración para todos los días</a:t>
            </a:r>
            <a:endParaRPr lang="es-E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13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n relacionada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91"/>
            <a:ext cx="9144000" cy="79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0832" y="116632"/>
            <a:ext cx="8229600" cy="1143000"/>
          </a:xfrm>
        </p:spPr>
        <p:txBody>
          <a:bodyPr>
            <a:normAutofit/>
          </a:bodyPr>
          <a:lstStyle/>
          <a:p>
            <a:r>
              <a:rPr lang="es-CO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 NOVENO</a:t>
            </a:r>
            <a:endParaRPr lang="es-CO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Sonidos de Trueno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fondos gifs de la virgen mari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35787"/>
            <a:ext cx="5832648" cy="62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187624" y="-99392"/>
            <a:ext cx="66686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Oración a la Virgen María</a:t>
            </a:r>
            <a:endParaRPr lang="es-ES" sz="4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02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fondos de san jos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0" y="602190"/>
            <a:ext cx="6300192" cy="625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062354" y="-99392"/>
            <a:ext cx="49192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Oración a San José</a:t>
            </a:r>
            <a:endParaRPr lang="es-ES" sz="4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4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n para fondos gifs DE NAVIDA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41"/>
            <a:ext cx="5724128" cy="687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580112" y="116632"/>
            <a:ext cx="345638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>
                <a:solidFill>
                  <a:schemeClr val="bg1"/>
                </a:solidFill>
              </a:rPr>
              <a:t> </a:t>
            </a:r>
            <a:r>
              <a:rPr lang="es-CO" sz="3600" dirty="0" smtClean="0">
                <a:solidFill>
                  <a:schemeClr val="bg1"/>
                </a:solidFill>
              </a:rPr>
              <a:t>♪</a:t>
            </a:r>
            <a:r>
              <a:rPr lang="es-CO" sz="3600" dirty="0"/>
              <a:t> </a:t>
            </a:r>
            <a:r>
              <a:rPr lang="es-CO" sz="3600" dirty="0" smtClean="0">
                <a:solidFill>
                  <a:schemeClr val="bg1"/>
                </a:solidFill>
              </a:rPr>
              <a:t>♪ </a:t>
            </a:r>
            <a:r>
              <a:rPr lang="es-CO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Cantad, cantad, cantad que la nochebuena ya se llegó, ya se llegó, ya se llegó. Que linda, linda noche tan serena, jamás se vio, jamás se vio, jamás se vio, jamás </a:t>
            </a:r>
            <a:r>
              <a:rPr lang="es-CO" sz="3600" dirty="0" smtClean="0">
                <a:solidFill>
                  <a:schemeClr val="bg1"/>
                </a:solidFill>
              </a:rPr>
              <a:t>♪ ♪</a:t>
            </a:r>
            <a:endParaRPr lang="es-CO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898889" y="-99392"/>
            <a:ext cx="22312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GOZOS</a:t>
            </a:r>
            <a:endParaRPr lang="es-E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6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fondos gifs del niño dio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4" y="548680"/>
            <a:ext cx="4536505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829120" y="-99392"/>
            <a:ext cx="53857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Oración al Niño Dios</a:t>
            </a:r>
            <a:endParaRPr lang="es-ES" sz="48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0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IMAGEN GIF DE NAVIDA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433"/>
            <a:ext cx="9144000" cy="68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s-CO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ORACIÓN</a:t>
            </a:r>
            <a:endParaRPr lang="es-CO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0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para IMAGEN GIF DE FIN DE AÑO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9682"/>
            <a:ext cx="7308304" cy="545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para IMAGEN GIF DE FELIZ NAVIDAD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60" y="0"/>
            <a:ext cx="5033351" cy="278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Fuegos Artificiales en Full HD 1080p (1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1520" y="6463177"/>
            <a:ext cx="304800" cy="304800"/>
          </a:xfrm>
          <a:prstGeom prst="rect">
            <a:avLst/>
          </a:prstGeom>
        </p:spPr>
      </p:pic>
      <p:pic>
        <p:nvPicPr>
          <p:cNvPr id="2" name="Hector Lavoe y Willie Colon - Aires de Navidad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0392" y="6431251"/>
            <a:ext cx="393576" cy="393576"/>
          </a:xfrm>
          <a:prstGeom prst="rect">
            <a:avLst/>
          </a:prstGeom>
        </p:spPr>
      </p:pic>
      <p:pic>
        <p:nvPicPr>
          <p:cNvPr id="3" name="Sonora Matancera y Celio Gonzalez  En La Noche Buena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67192" y="6438178"/>
            <a:ext cx="376808" cy="3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5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15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23</Words>
  <Application>Microsoft Office PowerPoint</Application>
  <PresentationFormat>Presentación en pantalla (4:3)</PresentationFormat>
  <Paragraphs>9</Paragraphs>
  <Slides>8</Slides>
  <Notes>1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DIA NOVENO</vt:lpstr>
      <vt:lpstr>Presentación de PowerPoint</vt:lpstr>
      <vt:lpstr>Presentación de PowerPoint</vt:lpstr>
      <vt:lpstr>Presentación de PowerPoint</vt:lpstr>
      <vt:lpstr>Presentación de PowerPoint</vt:lpstr>
      <vt:lpstr>ORACIÓN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LEIDY KATHERINE CALAMBAS</dc:creator>
  <cp:lastModifiedBy>LEIDY KATHERINE CALAMBAS</cp:lastModifiedBy>
  <cp:revision>14</cp:revision>
  <dcterms:created xsi:type="dcterms:W3CDTF">2016-12-20T13:02:53Z</dcterms:created>
  <dcterms:modified xsi:type="dcterms:W3CDTF">2016-12-21T13:39:58Z</dcterms:modified>
</cp:coreProperties>
</file>